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23" r:id="rId1"/>
  </p:sldMasterIdLst>
  <p:handoutMasterIdLst>
    <p:handoutMasterId r:id="rId6"/>
  </p:handoutMasterIdLst>
  <p:sldIdLst>
    <p:sldId id="261" r:id="rId2"/>
    <p:sldId id="262" r:id="rId3"/>
    <p:sldId id="263" r:id="rId4"/>
    <p:sldId id="264" r:id="rId5"/>
  </p:sldIdLst>
  <p:sldSz cx="12192000" cy="6858000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6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19" autoAdjust="0"/>
    <p:restoredTop sz="94660"/>
  </p:normalViewPr>
  <p:slideViewPr>
    <p:cSldViewPr snapToGrid="0">
      <p:cViewPr varScale="1">
        <p:scale>
          <a:sx n="92" d="100"/>
          <a:sy n="92" d="100"/>
        </p:scale>
        <p:origin x="67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1D3011-2490-481E-B154-32F3291B798F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D61FE9-971C-46D8-B704-CE818140CA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225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44A0C-B066-4BAD-81A9-3F2CFE65FFDF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798B3-FE7A-4AB1-8CE1-F29C4EB1C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0124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44A0C-B066-4BAD-81A9-3F2CFE65FFDF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798B3-FE7A-4AB1-8CE1-F29C4EB1C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39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44A0C-B066-4BAD-81A9-3F2CFE65FFDF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798B3-FE7A-4AB1-8CE1-F29C4EB1C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6572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8268" y="1815548"/>
            <a:ext cx="4854713" cy="4089400"/>
          </a:xfrm>
        </p:spPr>
        <p:txBody>
          <a:bodyPr/>
          <a:lstStyle>
            <a:lvl1pPr>
              <a:buClr>
                <a:schemeClr val="accent1"/>
              </a:buClr>
              <a:buFont typeface="Arial" pitchFamily="34" charset="0"/>
              <a:buChar char="•"/>
              <a:defRPr sz="2133">
                <a:solidFill>
                  <a:sysClr val="windowText" lastClr="000000"/>
                </a:solidFill>
              </a:defRPr>
            </a:lvl1pPr>
            <a:lvl2pPr marL="535504" indent="-230712">
              <a:buClr>
                <a:schemeClr val="accent1"/>
              </a:buClr>
              <a:buFont typeface="Arial" pitchFamily="34" charset="0"/>
              <a:buChar char="•"/>
              <a:defRPr sz="2133">
                <a:solidFill>
                  <a:sysClr val="windowText" lastClr="000000"/>
                </a:solidFill>
              </a:defRPr>
            </a:lvl2pPr>
            <a:lvl3pPr marL="912261" indent="-304792">
              <a:buClr>
                <a:schemeClr val="accent1"/>
              </a:buClr>
              <a:defRPr sz="2133">
                <a:solidFill>
                  <a:sysClr val="windowText" lastClr="000000"/>
                </a:solidFill>
              </a:defRPr>
            </a:lvl3pPr>
            <a:lvl4pPr>
              <a:buClr>
                <a:schemeClr val="accent3"/>
              </a:buClr>
              <a:defRPr sz="2133"/>
            </a:lvl4pPr>
            <a:lvl5pPr>
              <a:buClr>
                <a:schemeClr val="accent3"/>
              </a:buClr>
              <a:defRPr sz="2133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6096001" y="1815548"/>
            <a:ext cx="4854713" cy="4089400"/>
          </a:xfrm>
        </p:spPr>
        <p:txBody>
          <a:bodyPr/>
          <a:lstStyle>
            <a:lvl1pPr>
              <a:buClr>
                <a:schemeClr val="accent1"/>
              </a:buClr>
              <a:buFont typeface="Arial" pitchFamily="34" charset="0"/>
              <a:buChar char="•"/>
              <a:defRPr sz="2133">
                <a:solidFill>
                  <a:sysClr val="windowText" lastClr="000000"/>
                </a:solidFill>
              </a:defRPr>
            </a:lvl1pPr>
            <a:lvl2pPr marL="463539" indent="-230712">
              <a:buClr>
                <a:schemeClr val="accent1"/>
              </a:buClr>
              <a:buFont typeface="Arial" pitchFamily="34" charset="0"/>
              <a:buChar char="•"/>
              <a:defRPr sz="2133">
                <a:solidFill>
                  <a:sysClr val="windowText" lastClr="000000"/>
                </a:solidFill>
              </a:defRPr>
            </a:lvl2pPr>
            <a:lvl3pPr marL="914377" indent="-306910">
              <a:buClr>
                <a:schemeClr val="accent1"/>
              </a:buClr>
              <a:defRPr sz="2133">
                <a:solidFill>
                  <a:sysClr val="windowText" lastClr="000000"/>
                </a:solidFill>
              </a:defRPr>
            </a:lvl3pPr>
            <a:lvl4pPr>
              <a:buClr>
                <a:schemeClr val="accent3"/>
              </a:buClr>
              <a:defRPr sz="2133"/>
            </a:lvl4pPr>
            <a:lvl5pPr>
              <a:buClr>
                <a:schemeClr val="accent3"/>
              </a:buClr>
              <a:defRPr sz="2133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609600" y="582473"/>
            <a:ext cx="101600" cy="6096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6" name="Slide Number Placeholder 11"/>
          <p:cNvSpPr>
            <a:spLocks noGrp="1"/>
          </p:cNvSpPr>
          <p:nvPr>
            <p:ph type="sldNum" sz="quarter" idx="4"/>
          </p:nvPr>
        </p:nvSpPr>
        <p:spPr>
          <a:xfrm>
            <a:off x="9692688" y="6245862"/>
            <a:ext cx="822913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33">
                <a:solidFill>
                  <a:srgbClr val="000000"/>
                </a:solidFill>
                <a:latin typeface="+mn-lt"/>
              </a:defRPr>
            </a:lvl1pPr>
          </a:lstStyle>
          <a:p>
            <a:fld id="{E2BEBCCA-46BE-4AF2-8B43-A762ABBDDA3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25">
            <a:extLst>
              <a:ext uri="{FF2B5EF4-FFF2-40B4-BE49-F238E27FC236}">
                <a16:creationId xmlns:a16="http://schemas.microsoft.com/office/drawing/2014/main" id="{EEB5B6CE-551C-D240-BA63-8B73D390CB0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 sz="1200" b="0" baseline="0">
                <a:solidFill>
                  <a:srgbClr val="000000"/>
                </a:solidFill>
                <a:latin typeface="Arial"/>
              </a:defRPr>
            </a:lvl1pPr>
          </a:lstStyle>
          <a:p>
            <a:pPr eaLnBrk="1" hangingPunct="1">
              <a:defRPr/>
            </a:pPr>
            <a:endParaRPr lang="en-US" altLang="en-US" dirty="0">
              <a:cs typeface="Arial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52676874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44A0C-B066-4BAD-81A9-3F2CFE65FFDF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798B3-FE7A-4AB1-8CE1-F29C4EB1C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834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44A0C-B066-4BAD-81A9-3F2CFE65FFDF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798B3-FE7A-4AB1-8CE1-F29C4EB1C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4692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44A0C-B066-4BAD-81A9-3F2CFE65FFDF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798B3-FE7A-4AB1-8CE1-F29C4EB1C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301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44A0C-B066-4BAD-81A9-3F2CFE65FFDF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798B3-FE7A-4AB1-8CE1-F29C4EB1CC6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59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A60F1-1A9D-4A6A-B2FC-CD2D93E8F145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798B3-FE7A-4AB1-8CE1-F29C4EB1C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489418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A60F1-1A9D-4A6A-B2FC-CD2D93E8F145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798B3-FE7A-4AB1-8CE1-F29C4EB1C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446809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44A0C-B066-4BAD-81A9-3F2CFE65FFDF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798B3-FE7A-4AB1-8CE1-F29C4EB1C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76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1C644A0C-B066-4BAD-81A9-3F2CFE65FFDF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798B3-FE7A-4AB1-8CE1-F29C4EB1C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584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C644A0C-B066-4BAD-81A9-3F2CFE65FFDF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AAD798B3-FE7A-4AB1-8CE1-F29C4EB1C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565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  <p:sldLayoutId id="2147484331" r:id="rId8"/>
    <p:sldLayoutId id="2147484332" r:id="rId9"/>
    <p:sldLayoutId id="2147484333" r:id="rId10"/>
    <p:sldLayoutId id="2147484334" r:id="rId11"/>
    <p:sldLayoutId id="2147484335" r:id="rId12"/>
  </p:sldLayoutIdLst>
  <p:transition>
    <p:fade/>
  </p:transition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87D3A4E0-C908-4EA9-ABDF-E82AD6BDEF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279F349-5640-8AB5-8AF5-879C48B640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2363323"/>
            <a:ext cx="8991600" cy="1692771"/>
          </a:xfrm>
        </p:spPr>
        <p:txBody>
          <a:bodyPr>
            <a:normAutofit/>
          </a:bodyPr>
          <a:lstStyle/>
          <a:p>
            <a:r>
              <a:rPr lang="de-DE" dirty="0"/>
              <a:t>RWO – Jugendteams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97DE082D-0D4D-8DA9-3643-DA3246F2C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79220" y="5374888"/>
            <a:ext cx="3995955" cy="758282"/>
          </a:xfrm>
        </p:spPr>
        <p:txBody>
          <a:bodyPr>
            <a:noAutofit/>
          </a:bodyPr>
          <a:lstStyle/>
          <a:p>
            <a:pPr algn="r"/>
            <a:r>
              <a:rPr lang="de-DE" sz="2800" dirty="0">
                <a:solidFill>
                  <a:schemeClr val="bg1"/>
                </a:solidFill>
              </a:rPr>
              <a:t>UNSERE SPIELPRINZIPIEN </a:t>
            </a:r>
          </a:p>
        </p:txBody>
      </p:sp>
    </p:spTree>
    <p:extLst>
      <p:ext uri="{BB962C8B-B14F-4D97-AF65-F5344CB8AC3E}">
        <p14:creationId xmlns:p14="http://schemas.microsoft.com/office/powerpoint/2010/main" val="4110324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 descr="A diagram of a game&#10;&#10;Description automatically generated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9059" y="1820918"/>
            <a:ext cx="3997401" cy="3093981"/>
          </a:xfrm>
          <a:prstGeom prst="rect">
            <a:avLst/>
          </a:prstGeom>
        </p:spPr>
      </p:pic>
      <p:sp>
        <p:nvSpPr>
          <p:cNvPr id="7" name="Content Placeholder 6"/>
          <p:cNvSpPr>
            <a:spLocks noGrp="1"/>
          </p:cNvSpPr>
          <p:nvPr>
            <p:ph idx="13"/>
          </p:nvPr>
        </p:nvSpPr>
        <p:spPr>
          <a:xfrm>
            <a:off x="4745784" y="1893063"/>
            <a:ext cx="6715966" cy="4089400"/>
          </a:xfrm>
        </p:spPr>
        <p:txBody>
          <a:bodyPr>
            <a:normAutofit/>
          </a:bodyPr>
          <a:lstStyle/>
          <a:p>
            <a:pPr marL="457189" indent="-457189">
              <a:spcAft>
                <a:spcPts val="120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de-DE" sz="2400" b="1" dirty="0"/>
              <a:t>Wir </a:t>
            </a:r>
            <a:r>
              <a:rPr lang="de-DE" sz="2400" b="1" u="sng" dirty="0"/>
              <a:t>wollen den Ball haben </a:t>
            </a:r>
            <a:r>
              <a:rPr lang="de-DE" sz="2400" b="1" dirty="0"/>
              <a:t>und das Spiel machen</a:t>
            </a:r>
          </a:p>
          <a:p>
            <a:pPr marL="457189" indent="-457189">
              <a:spcAft>
                <a:spcPts val="120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de-DE" sz="2400" b="1" dirty="0"/>
              <a:t>Wir erobern den Ball </a:t>
            </a:r>
            <a:r>
              <a:rPr lang="de-DE" sz="2400" b="1" u="sng" dirty="0"/>
              <a:t>schnell zurück</a:t>
            </a:r>
          </a:p>
          <a:p>
            <a:pPr marL="457189" indent="-457189">
              <a:spcAft>
                <a:spcPts val="120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de-DE" sz="2400" b="1" dirty="0"/>
              <a:t>Wir trauen uns in </a:t>
            </a:r>
            <a:r>
              <a:rPr lang="de-DE" sz="2400" b="1" u="sng" dirty="0"/>
              <a:t>jeder</a:t>
            </a:r>
            <a:r>
              <a:rPr lang="de-DE" sz="2400" b="1" dirty="0"/>
              <a:t> Situation </a:t>
            </a:r>
            <a:r>
              <a:rPr lang="de-DE" sz="2400" b="1" u="sng" dirty="0"/>
              <a:t>miteinander </a:t>
            </a:r>
            <a:r>
              <a:rPr lang="de-DE" sz="2400" b="1" dirty="0"/>
              <a:t>zu spielen</a:t>
            </a:r>
          </a:p>
          <a:p>
            <a:pPr marL="457189" indent="-457189">
              <a:spcAft>
                <a:spcPts val="120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de-DE" sz="2400" b="1" dirty="0"/>
              <a:t>Wir gehen in der gegnerischen Hälfte </a:t>
            </a:r>
            <a:r>
              <a:rPr lang="de-DE" sz="2400" b="1" u="sng" dirty="0"/>
              <a:t>ins Dribbling</a:t>
            </a:r>
            <a:endParaRPr lang="en-US" sz="2400" b="1" u="sng" dirty="0"/>
          </a:p>
          <a:p>
            <a:pPr marL="457189" indent="-457189">
              <a:buClr>
                <a:srgbClr val="FF0000"/>
              </a:buClr>
              <a:buFont typeface="+mj-lt"/>
              <a:buAutoNum type="arabicPeriod"/>
            </a:pPr>
            <a:endParaRPr lang="en-US" sz="2400" b="1" dirty="0"/>
          </a:p>
          <a:p>
            <a:pPr marL="0" indent="0">
              <a:buNone/>
            </a:pPr>
            <a:endParaRPr lang="de-DE" sz="2400" b="1" dirty="0"/>
          </a:p>
          <a:p>
            <a:pPr marL="0" indent="0">
              <a:buNone/>
            </a:pPr>
            <a:endParaRPr lang="en-US" sz="2400" b="1" dirty="0"/>
          </a:p>
          <a:p>
            <a:pPr marL="457189" indent="-457189">
              <a:buFont typeface="+mj-lt"/>
              <a:buAutoNum type="arabicPeriod"/>
            </a:pPr>
            <a:endParaRPr lang="en-US" sz="2400" b="1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948266" y="499872"/>
            <a:ext cx="10353807" cy="824992"/>
          </a:xfrm>
          <a:solidFill>
            <a:srgbClr val="C000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de-DE" b="1">
                <a:solidFill>
                  <a:schemeClr val="bg1"/>
                </a:solidFill>
              </a:rPr>
              <a:t>1 – WIR SIND MUTIG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1887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9059" y="1820918"/>
            <a:ext cx="3997401" cy="3093981"/>
          </a:xfrm>
          <a:prstGeom prst="rect">
            <a:avLst/>
          </a:prstGeom>
        </p:spPr>
      </p:pic>
      <p:sp>
        <p:nvSpPr>
          <p:cNvPr id="7" name="Content Placeholder 6"/>
          <p:cNvSpPr>
            <a:spLocks noGrp="1"/>
          </p:cNvSpPr>
          <p:nvPr>
            <p:ph idx="13"/>
          </p:nvPr>
        </p:nvSpPr>
        <p:spPr>
          <a:xfrm>
            <a:off x="4688634" y="2102613"/>
            <a:ext cx="7433516" cy="4089400"/>
          </a:xfrm>
        </p:spPr>
        <p:txBody>
          <a:bodyPr>
            <a:normAutofit/>
          </a:bodyPr>
          <a:lstStyle/>
          <a:p>
            <a:pPr marL="457189" indent="-457189">
              <a:spcAft>
                <a:spcPts val="120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de-DE" sz="2400" b="1"/>
              <a:t>Keiner steht!!</a:t>
            </a:r>
          </a:p>
          <a:p>
            <a:pPr marL="457189" indent="-457189">
              <a:spcAft>
                <a:spcPts val="120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de-DE" sz="2400" b="1"/>
              <a:t>Wir besetzen den Strafraum </a:t>
            </a:r>
          </a:p>
          <a:p>
            <a:pPr marL="457189" indent="-457189">
              <a:spcAft>
                <a:spcPts val="120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de-DE" sz="2400" b="1"/>
              <a:t>Wir kommen hinter den Ball bei Ballverlust</a:t>
            </a:r>
          </a:p>
          <a:p>
            <a:pPr marL="457189" indent="-457189">
              <a:spcAft>
                <a:spcPts val="120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de-DE" sz="2400" b="1"/>
              <a:t>In freie Räume gehen wir mit Höchstgeschwindigkeit</a:t>
            </a:r>
          </a:p>
          <a:p>
            <a:pPr marL="457189" indent="-457189">
              <a:buClr>
                <a:srgbClr val="FF0000"/>
              </a:buClr>
              <a:buFont typeface="+mj-lt"/>
              <a:buAutoNum type="arabicPeriod"/>
            </a:pPr>
            <a:endParaRPr lang="en-US" sz="2400" b="1"/>
          </a:p>
          <a:p>
            <a:pPr marL="0" indent="0">
              <a:buNone/>
            </a:pPr>
            <a:endParaRPr lang="de-DE" sz="2400" b="1"/>
          </a:p>
          <a:p>
            <a:pPr marL="0" indent="0">
              <a:buNone/>
            </a:pPr>
            <a:endParaRPr lang="en-US" sz="2400" b="1"/>
          </a:p>
          <a:p>
            <a:pPr marL="457189" indent="-457189">
              <a:buFont typeface="+mj-lt"/>
              <a:buAutoNum type="arabicPeriod"/>
            </a:pPr>
            <a:endParaRPr lang="en-US" sz="2400" b="1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948266" y="499872"/>
            <a:ext cx="10353807" cy="824992"/>
          </a:xfrm>
          <a:solidFill>
            <a:srgbClr val="C000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de-DE" b="1">
                <a:solidFill>
                  <a:schemeClr val="bg1"/>
                </a:solidFill>
              </a:rPr>
              <a:t>2 – WIR GEBEN IMMER VOLLGAS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3065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9059" y="1820918"/>
            <a:ext cx="3997401" cy="3093981"/>
          </a:xfrm>
          <a:prstGeom prst="rect">
            <a:avLst/>
          </a:prstGeom>
        </p:spPr>
      </p:pic>
      <p:sp>
        <p:nvSpPr>
          <p:cNvPr id="7" name="Content Placeholder 6"/>
          <p:cNvSpPr>
            <a:spLocks noGrp="1"/>
          </p:cNvSpPr>
          <p:nvPr>
            <p:ph idx="13"/>
          </p:nvPr>
        </p:nvSpPr>
        <p:spPr>
          <a:xfrm>
            <a:off x="4688634" y="2102613"/>
            <a:ext cx="6715966" cy="4089400"/>
          </a:xfrm>
        </p:spPr>
        <p:txBody>
          <a:bodyPr>
            <a:normAutofit/>
          </a:bodyPr>
          <a:lstStyle/>
          <a:p>
            <a:pPr marL="457189" indent="-457189">
              <a:spcAft>
                <a:spcPts val="120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de-DE" sz="2400" b="1"/>
              <a:t>Wir spielen den </a:t>
            </a:r>
            <a:r>
              <a:rPr lang="de-DE" sz="2400" b="1" u="sng"/>
              <a:t>spieloffenen</a:t>
            </a:r>
            <a:r>
              <a:rPr lang="de-DE" sz="2400" b="1"/>
              <a:t> Spieler an</a:t>
            </a:r>
          </a:p>
          <a:p>
            <a:pPr marL="457189" indent="-457189">
              <a:spcAft>
                <a:spcPts val="120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de-DE" sz="2400" b="1"/>
              <a:t>Wir wollen eine </a:t>
            </a:r>
            <a:r>
              <a:rPr lang="de-DE" sz="2400" b="1" u="sng"/>
              <a:t>sehr gute </a:t>
            </a:r>
            <a:r>
              <a:rPr lang="de-DE" sz="2400" b="1"/>
              <a:t>und nicht nur eine gute Chance herausspielen</a:t>
            </a:r>
          </a:p>
          <a:p>
            <a:pPr marL="457189" indent="-457189">
              <a:spcAft>
                <a:spcPts val="120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de-DE" sz="2400" b="1"/>
              <a:t>Wir </a:t>
            </a:r>
            <a:r>
              <a:rPr lang="de-DE" sz="2400" b="1" u="sng"/>
              <a:t>helfen</a:t>
            </a:r>
            <a:r>
              <a:rPr lang="de-DE" sz="2400" b="1"/>
              <a:t> uns immer gegenseitig</a:t>
            </a:r>
          </a:p>
          <a:p>
            <a:pPr marL="457189" indent="-457189">
              <a:spcAft>
                <a:spcPts val="120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de-DE" sz="2400" b="1"/>
              <a:t>Wir bieten stets </a:t>
            </a:r>
            <a:r>
              <a:rPr lang="de-DE" sz="2400" b="1" u="sng"/>
              <a:t>Dreieck und Raute </a:t>
            </a:r>
            <a:r>
              <a:rPr lang="de-DE" sz="2400" b="1"/>
              <a:t>(zwei kurze und eine tiefe Anspielstation)</a:t>
            </a:r>
          </a:p>
          <a:p>
            <a:pPr marL="457189" indent="-457189">
              <a:buClr>
                <a:srgbClr val="FF0000"/>
              </a:buClr>
              <a:buFont typeface="+mj-lt"/>
              <a:buAutoNum type="arabicPeriod"/>
            </a:pPr>
            <a:endParaRPr lang="en-US" sz="2400" b="1"/>
          </a:p>
          <a:p>
            <a:pPr marL="0" indent="0">
              <a:buNone/>
            </a:pPr>
            <a:endParaRPr lang="de-DE" sz="2400" b="1"/>
          </a:p>
          <a:p>
            <a:pPr marL="0" indent="0">
              <a:buNone/>
            </a:pPr>
            <a:endParaRPr lang="en-US" sz="2400" b="1"/>
          </a:p>
          <a:p>
            <a:pPr marL="457189" indent="-457189">
              <a:buFont typeface="+mj-lt"/>
              <a:buAutoNum type="arabicPeriod"/>
            </a:pPr>
            <a:endParaRPr lang="en-US" sz="2400" b="1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948266" y="499872"/>
            <a:ext cx="10353807" cy="824992"/>
          </a:xfrm>
          <a:solidFill>
            <a:srgbClr val="C000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de-DE" b="1">
                <a:solidFill>
                  <a:schemeClr val="bg1"/>
                </a:solidFill>
              </a:rPr>
              <a:t>3 – WIR SPIELEN GEMEINSAM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4745692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0</TotalTime>
  <Words>111</Words>
  <Application>Microsoft Office PowerPoint</Application>
  <PresentationFormat>Widescreen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Gill Sans MT</vt:lpstr>
      <vt:lpstr>Parcel</vt:lpstr>
      <vt:lpstr>RWO – Jugendteams</vt:lpstr>
      <vt:lpstr>1 – WIR SIND MUTIG</vt:lpstr>
      <vt:lpstr>2 – WIR GEBEN IMMER VOLLGAS</vt:lpstr>
      <vt:lpstr>3 – WIR SPIELEN GEMEINSAM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RWO – U11-1</dc:title>
  <cp:lastModifiedBy>Mayer, Michael</cp:lastModifiedBy>
  <cp:revision>7</cp:revision>
  <cp:lastPrinted>1900-01-01T05:00:00Z</cp:lastPrinted>
  <dcterms:created xsi:type="dcterms:W3CDTF">1900-01-01T05:00:00Z</dcterms:created>
  <dcterms:modified xsi:type="dcterms:W3CDTF">2025-07-18T07:37:33Z</dcterms:modified>
</cp:coreProperties>
</file>